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B2C3D-376B-4830-9F33-F561FA63555A}" type="datetimeFigureOut">
              <a:rPr lang="en-US" smtClean="0"/>
              <a:pPr/>
              <a:t>10/3/2020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FD517-3242-42CD-BB15-0E3DB1FB28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B2C3D-376B-4830-9F33-F561FA63555A}" type="datetimeFigureOut">
              <a:rPr lang="en-US" smtClean="0"/>
              <a:pPr/>
              <a:t>10/3/2020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FD517-3242-42CD-BB15-0E3DB1FB28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B2C3D-376B-4830-9F33-F561FA63555A}" type="datetimeFigureOut">
              <a:rPr lang="en-US" smtClean="0"/>
              <a:pPr/>
              <a:t>10/3/2020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FD517-3242-42CD-BB15-0E3DB1FB28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B2C3D-376B-4830-9F33-F561FA63555A}" type="datetimeFigureOut">
              <a:rPr lang="en-US" smtClean="0"/>
              <a:pPr/>
              <a:t>10/3/2020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FD517-3242-42CD-BB15-0E3DB1FB28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B2C3D-376B-4830-9F33-F561FA63555A}" type="datetimeFigureOut">
              <a:rPr lang="en-US" smtClean="0"/>
              <a:pPr/>
              <a:t>10/3/2020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FD517-3242-42CD-BB15-0E3DB1FB28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B2C3D-376B-4830-9F33-F561FA63555A}" type="datetimeFigureOut">
              <a:rPr lang="en-US" smtClean="0"/>
              <a:pPr/>
              <a:t>10/3/2020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FD517-3242-42CD-BB15-0E3DB1FB28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B2C3D-376B-4830-9F33-F561FA63555A}" type="datetimeFigureOut">
              <a:rPr lang="en-US" smtClean="0"/>
              <a:pPr/>
              <a:t>10/3/2020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FD517-3242-42CD-BB15-0E3DB1FB28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B2C3D-376B-4830-9F33-F561FA63555A}" type="datetimeFigureOut">
              <a:rPr lang="en-US" smtClean="0"/>
              <a:pPr/>
              <a:t>10/3/2020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FD517-3242-42CD-BB15-0E3DB1FB28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B2C3D-376B-4830-9F33-F561FA63555A}" type="datetimeFigureOut">
              <a:rPr lang="en-US" smtClean="0"/>
              <a:pPr/>
              <a:t>10/3/2020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FD517-3242-42CD-BB15-0E3DB1FB28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B2C3D-376B-4830-9F33-F561FA63555A}" type="datetimeFigureOut">
              <a:rPr lang="en-US" smtClean="0"/>
              <a:pPr/>
              <a:t>10/3/2020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FD517-3242-42CD-BB15-0E3DB1FB284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B2C3D-376B-4830-9F33-F561FA63555A}" type="datetimeFigureOut">
              <a:rPr lang="en-US" smtClean="0"/>
              <a:pPr/>
              <a:t>10/3/2020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A3FD517-3242-42CD-BB15-0E3DB1FB284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2A3FD517-3242-42CD-BB15-0E3DB1FB284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7FCB2C3D-376B-4830-9F33-F561FA63555A}" type="datetimeFigureOut">
              <a:rPr lang="en-US" smtClean="0"/>
              <a:pPr/>
              <a:t>10/3/2020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.wav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4.wav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5.wav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6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RS" dirty="0" smtClean="0"/>
              <a:t>Четрнаеста недеља наставе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685800"/>
          </a:xfrm>
        </p:spPr>
        <p:txBody>
          <a:bodyPr/>
          <a:lstStyle/>
          <a:p>
            <a:r>
              <a:rPr lang="sr-Cyrl-RS" dirty="0" smtClean="0"/>
              <a:t>Вежбе из Дерматовенерологије</a:t>
            </a:r>
            <a:endParaRPr lang="en-US" dirty="0"/>
          </a:p>
        </p:txBody>
      </p:sp>
      <p:pic>
        <p:nvPicPr>
          <p:cNvPr id="4" name="~PP3289.WAV">
            <a:hlinkClick r:id="" action="ppaction://media"/>
          </p:cNvPr>
          <p:cNvPicPr>
            <a:picLocks noRot="1" noChangeAspect="1"/>
          </p:cNvPicPr>
          <p:nvPr>
            <a:wavAudioFile r:embed="rId1" name="~PP3289.WAV"/>
          </p:nvPr>
        </p:nvPicPr>
        <p:blipFill>
          <a:blip r:embed="rId3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24666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295400" y="1752600"/>
            <a:ext cx="6019800" cy="304800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Cyrl-RS" sz="3600" dirty="0" smtClean="0"/>
              <a:t>СИФИЛИС</a:t>
            </a:r>
            <a:endParaRPr lang="en-US" sz="3600" dirty="0"/>
          </a:p>
        </p:txBody>
      </p:sp>
      <p:pic>
        <p:nvPicPr>
          <p:cNvPr id="3" name="~PP170.WAV">
            <a:hlinkClick r:id="" action="ppaction://media"/>
          </p:cNvPr>
          <p:cNvPicPr>
            <a:picLocks noRot="1" noChangeAspect="1"/>
          </p:cNvPicPr>
          <p:nvPr>
            <a:wavAudioFile r:embed="rId1" name="~PP170.WAV"/>
          </p:nvPr>
        </p:nvPicPr>
        <p:blipFill>
          <a:blip r:embed="rId3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7334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1981200"/>
            <a:ext cx="7239454" cy="4067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585788"/>
            <a:ext cx="2094427" cy="1395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ounded Rectangle 3"/>
          <p:cNvSpPr/>
          <p:nvPr/>
        </p:nvSpPr>
        <p:spPr>
          <a:xfrm>
            <a:off x="4648200" y="990600"/>
            <a:ext cx="1981200" cy="5334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Cyrl-RS" sz="1600" dirty="0" smtClean="0"/>
              <a:t>Латентни стадијум</a:t>
            </a:r>
            <a:endParaRPr lang="en-US" sz="1600" dirty="0"/>
          </a:p>
        </p:txBody>
      </p:sp>
      <p:sp>
        <p:nvSpPr>
          <p:cNvPr id="7" name="Down Arrow 6"/>
          <p:cNvSpPr/>
          <p:nvPr/>
        </p:nvSpPr>
        <p:spPr>
          <a:xfrm>
            <a:off x="5105400" y="1524000"/>
            <a:ext cx="381000" cy="457200"/>
          </a:xfrm>
          <a:prstGeom prst="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~PP2077.WAV">
            <a:hlinkClick r:id="" action="ppaction://media"/>
          </p:cNvPr>
          <p:cNvPicPr>
            <a:picLocks noRot="1" noChangeAspect="1"/>
          </p:cNvPicPr>
          <p:nvPr>
            <a:wavAudioFile r:embed="rId1" name="~PP2077.WAV"/>
          </p:nvPr>
        </p:nvPicPr>
        <p:blipFill>
          <a:blip r:embed="rId5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56043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509" y="20574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5410200" y="2057400"/>
            <a:ext cx="2590800" cy="31242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Cyrl-RS" dirty="0" smtClean="0"/>
              <a:t>Пацијент стар 34 године, упућен од стране уролога због оспе  на кожи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685800" y="838200"/>
            <a:ext cx="2895600" cy="8382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sr-Cyrl-RS" dirty="0" smtClean="0"/>
              <a:t>Приказ случаја</a:t>
            </a:r>
            <a:endParaRPr lang="en-US" dirty="0"/>
          </a:p>
        </p:txBody>
      </p:sp>
      <p:pic>
        <p:nvPicPr>
          <p:cNvPr id="5" name="~PP1022.WAV">
            <a:hlinkClick r:id="" action="ppaction://media"/>
          </p:cNvPr>
          <p:cNvPicPr>
            <a:picLocks noRot="1" noChangeAspect="1"/>
          </p:cNvPicPr>
          <p:nvPr>
            <a:wavAudioFile r:embed="rId1" name="~PP1022.WAV"/>
          </p:nvPr>
        </p:nvPicPr>
        <p:blipFill>
          <a:blip r:embed="rId4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33309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4400" y="1905000"/>
            <a:ext cx="3164131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4724400" y="685800"/>
            <a:ext cx="2743200" cy="17526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Cyrl-RS" dirty="0" smtClean="0"/>
              <a:t>На корпусу пениса  присутна улцерација чистог дна, бедемастих ивица, промера до 1цм</a:t>
            </a:r>
            <a:endParaRPr lang="en-US" dirty="0"/>
          </a:p>
        </p:txBody>
      </p:sp>
      <p:sp>
        <p:nvSpPr>
          <p:cNvPr id="3" name="Rounded Rectangle 2"/>
          <p:cNvSpPr/>
          <p:nvPr/>
        </p:nvSpPr>
        <p:spPr>
          <a:xfrm>
            <a:off x="4724400" y="2819400"/>
            <a:ext cx="2743200" cy="12954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Cyrl-RS" dirty="0" smtClean="0"/>
              <a:t>Упућен на тестирање- високо реактиван </a:t>
            </a:r>
            <a:r>
              <a:rPr lang="en-US" dirty="0" smtClean="0"/>
              <a:t>VDRL </a:t>
            </a:r>
            <a:r>
              <a:rPr lang="sr-Cyrl-RS" dirty="0" smtClean="0"/>
              <a:t>и </a:t>
            </a:r>
            <a:r>
              <a:rPr lang="en-US" dirty="0" smtClean="0"/>
              <a:t>TPHA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4724400" y="4495800"/>
            <a:ext cx="2743200" cy="14478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Cyrl-RS" sz="1200" dirty="0" smtClean="0"/>
              <a:t>Примењена терапија:</a:t>
            </a:r>
          </a:p>
          <a:p>
            <a:pPr algn="ctr"/>
            <a:r>
              <a:rPr lang="en-US" sz="1200" dirty="0" err="1" smtClean="0"/>
              <a:t>Extencillin</a:t>
            </a:r>
            <a:r>
              <a:rPr lang="en-US" sz="1200" dirty="0" smtClean="0"/>
              <a:t> 2.4 m IJ 1x </a:t>
            </a:r>
            <a:r>
              <a:rPr lang="sr-Cyrl-RS" sz="1200" dirty="0" smtClean="0"/>
              <a:t> недељно, три недеље</a:t>
            </a:r>
          </a:p>
          <a:p>
            <a:pPr algn="ctr"/>
            <a:r>
              <a:rPr lang="sr-Cyrl-RS" sz="1200" dirty="0" smtClean="0"/>
              <a:t>+</a:t>
            </a:r>
          </a:p>
          <a:p>
            <a:pPr algn="ctr"/>
            <a:r>
              <a:rPr lang="en-US" sz="1200" dirty="0" err="1" smtClean="0"/>
              <a:t>Eritromicin</a:t>
            </a:r>
            <a:r>
              <a:rPr lang="en-US" sz="1200" dirty="0" smtClean="0"/>
              <a:t> </a:t>
            </a:r>
            <a:r>
              <a:rPr lang="en-US" sz="1200" dirty="0" err="1" smtClean="0"/>
              <a:t>tbl</a:t>
            </a:r>
            <a:r>
              <a:rPr lang="en-US" sz="1200" dirty="0" smtClean="0"/>
              <a:t> 250mg 4x2, 15 </a:t>
            </a:r>
            <a:r>
              <a:rPr lang="sr-Cyrl-RS" sz="1200" dirty="0" smtClean="0"/>
              <a:t>дана</a:t>
            </a:r>
            <a:endParaRPr lang="en-US" sz="1200" dirty="0"/>
          </a:p>
        </p:txBody>
      </p:sp>
      <p:pic>
        <p:nvPicPr>
          <p:cNvPr id="6" name="~PP150.WAV">
            <a:hlinkClick r:id="" action="ppaction://media"/>
          </p:cNvPr>
          <p:cNvPicPr>
            <a:picLocks noRot="1" noChangeAspect="1"/>
          </p:cNvPicPr>
          <p:nvPr>
            <a:wavAudioFile r:embed="rId1" name="~PP150.WAV"/>
          </p:nvPr>
        </p:nvPicPr>
        <p:blipFill>
          <a:blip r:embed="rId4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20797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743527" y="641927"/>
            <a:ext cx="5029200" cy="9144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Cyrl-RS" sz="2400" dirty="0" smtClean="0"/>
              <a:t>Превенција као лек сексуално преносивих болести</a:t>
            </a:r>
            <a:endParaRPr lang="en-US" sz="2400" dirty="0"/>
          </a:p>
        </p:txBody>
      </p:sp>
      <p:cxnSp>
        <p:nvCxnSpPr>
          <p:cNvPr id="4" name="Straight Arrow Connector 3"/>
          <p:cNvCxnSpPr>
            <a:stCxn id="2" idx="2"/>
          </p:cNvCxnSpPr>
          <p:nvPr/>
        </p:nvCxnSpPr>
        <p:spPr>
          <a:xfrm>
            <a:off x="3258127" y="1556327"/>
            <a:ext cx="0" cy="609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ounded Rectangle 4"/>
          <p:cNvSpPr/>
          <p:nvPr/>
        </p:nvSpPr>
        <p:spPr>
          <a:xfrm>
            <a:off x="1066800" y="2133600"/>
            <a:ext cx="4267200" cy="9906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Cyrl-RS" dirty="0" smtClean="0"/>
              <a:t>Едукација становништва</a:t>
            </a:r>
            <a:endParaRPr lang="en-US" dirty="0"/>
          </a:p>
        </p:txBody>
      </p:sp>
      <p:pic>
        <p:nvPicPr>
          <p:cNvPr id="6" name="~PP3924.WAV">
            <a:hlinkClick r:id="" action="ppaction://media"/>
          </p:cNvPr>
          <p:cNvPicPr>
            <a:picLocks noRot="1" noChangeAspect="1"/>
          </p:cNvPicPr>
          <p:nvPr>
            <a:wavAudioFile r:embed="rId1" name="~PP3924.WAV"/>
          </p:nvPr>
        </p:nvPicPr>
        <p:blipFill>
          <a:blip r:embed="rId3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75968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51</TotalTime>
  <Words>74</Words>
  <Application>Microsoft Office PowerPoint</Application>
  <PresentationFormat>On-screen Show (4:3)</PresentationFormat>
  <Paragraphs>14</Paragraphs>
  <Slides>6</Slides>
  <Notes>0</Notes>
  <HiddenSlides>0</HiddenSlides>
  <MMClips>6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Adjacency</vt:lpstr>
      <vt:lpstr>Четрнаеста недеља наставе</vt:lpstr>
      <vt:lpstr>Slide 2</vt:lpstr>
      <vt:lpstr>Slide 3</vt:lpstr>
      <vt:lpstr>Slide 4</vt:lpstr>
      <vt:lpstr>Slide 5</vt:lpstr>
      <vt:lpstr>Slide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Четрнаеста недеља наставе</dc:title>
  <dc:creator>Ana</dc:creator>
  <cp:lastModifiedBy>Korisnik</cp:lastModifiedBy>
  <cp:revision>6</cp:revision>
  <dcterms:created xsi:type="dcterms:W3CDTF">2020-10-02T16:33:23Z</dcterms:created>
  <dcterms:modified xsi:type="dcterms:W3CDTF">2020-10-03T17:32:31Z</dcterms:modified>
</cp:coreProperties>
</file>